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7" Type="http://schemas.openxmlformats.org/officeDocument/2006/relationships/viewProps" Target="viewProps.xml" /><Relationship Id="rId2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9" Type="http://schemas.openxmlformats.org/officeDocument/2006/relationships/tableStyles" Target="tableStyles.xml" /><Relationship Id="rId2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.png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0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1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3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7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8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9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1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4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7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8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0" b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2024-03-18T10:44:59Z</dcterms:created>
  <dcterms:modified xsi:type="dcterms:W3CDTF">2024-03-18T10:44:59Z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